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64" r:id="rId3"/>
    <p:sldId id="275" r:id="rId4"/>
    <p:sldId id="259" r:id="rId5"/>
    <p:sldId id="271" r:id="rId6"/>
    <p:sldId id="273" r:id="rId7"/>
    <p:sldId id="274" r:id="rId8"/>
    <p:sldId id="272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12"/>
    <p:restoredTop sz="94643"/>
  </p:normalViewPr>
  <p:slideViewPr>
    <p:cSldViewPr snapToGrid="0" snapToObjects="1">
      <p:cViewPr varScale="1">
        <p:scale>
          <a:sx n="110" d="100"/>
          <a:sy n="110" d="100"/>
        </p:scale>
        <p:origin x="2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515133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43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60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8926323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05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619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47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83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90229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85705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571E9B5-04C5-DF43-BD46-EC16DC46473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661E694-FE42-184B-BFB4-B083821C403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51475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44A81-AC50-1A4A-9E0E-EA311B939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8210" y="2962704"/>
            <a:ext cx="8361229" cy="1277951"/>
          </a:xfrm>
        </p:spPr>
        <p:txBody>
          <a:bodyPr/>
          <a:lstStyle/>
          <a:p>
            <a:r>
              <a:rPr lang="en-US" dirty="0"/>
              <a:t>Kells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C3B490-AD2F-1448-B5DF-545D6BF27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146" y="270703"/>
            <a:ext cx="7716644" cy="44113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FE19C5-1960-914C-9321-1008F2875770}"/>
              </a:ext>
            </a:extLst>
          </p:cNvPr>
          <p:cNvSpPr txBox="1"/>
          <p:nvPr/>
        </p:nvSpPr>
        <p:spPr>
          <a:xfrm>
            <a:off x="5212717" y="4204997"/>
            <a:ext cx="22322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  <a:cs typeface="Al Bayan Plain" pitchFamily="2" charset="-78"/>
              </a:rPr>
              <a:t>Session 3</a:t>
            </a:r>
          </a:p>
          <a:p>
            <a:pPr algn="ctr"/>
            <a:r>
              <a:rPr lang="en-US" sz="2800" dirty="0">
                <a:latin typeface="+mj-lt"/>
                <a:cs typeface="Al Bayan Plain" pitchFamily="2" charset="-78"/>
              </a:rPr>
              <a:t>28 Apr 2018</a:t>
            </a:r>
          </a:p>
        </p:txBody>
      </p:sp>
    </p:spTree>
    <p:extLst>
      <p:ext uri="{BB962C8B-B14F-4D97-AF65-F5344CB8AC3E}">
        <p14:creationId xmlns:p14="http://schemas.microsoft.com/office/powerpoint/2010/main" val="1885640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CBFB-5EC6-EC4C-8CF5-26507B39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Brainstorm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3D6419-2E1C-9B4C-B861-1936C84E5DC5}"/>
              </a:ext>
            </a:extLst>
          </p:cNvPr>
          <p:cNvSpPr txBox="1"/>
          <p:nvPr/>
        </p:nvSpPr>
        <p:spPr>
          <a:xfrm>
            <a:off x="4150660" y="905436"/>
            <a:ext cx="8247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5-10 mins</a:t>
            </a:r>
          </a:p>
        </p:txBody>
      </p:sp>
    </p:spTree>
    <p:extLst>
      <p:ext uri="{BB962C8B-B14F-4D97-AF65-F5344CB8AC3E}">
        <p14:creationId xmlns:p14="http://schemas.microsoft.com/office/powerpoint/2010/main" val="485382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CBFB-5EC6-EC4C-8CF5-26507B39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Coding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1AB545-8429-904C-8716-82261A18F19A}"/>
              </a:ext>
            </a:extLst>
          </p:cNvPr>
          <p:cNvSpPr txBox="1"/>
          <p:nvPr/>
        </p:nvSpPr>
        <p:spPr>
          <a:xfrm>
            <a:off x="4150660" y="905436"/>
            <a:ext cx="8247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45-60 mins</a:t>
            </a:r>
          </a:p>
        </p:txBody>
      </p:sp>
    </p:spTree>
    <p:extLst>
      <p:ext uri="{BB962C8B-B14F-4D97-AF65-F5344CB8AC3E}">
        <p14:creationId xmlns:p14="http://schemas.microsoft.com/office/powerpoint/2010/main" val="4267540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CBFB-5EC6-EC4C-8CF5-26507B39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Showtime</a:t>
            </a:r>
          </a:p>
        </p:txBody>
      </p:sp>
    </p:spTree>
    <p:extLst>
      <p:ext uri="{BB962C8B-B14F-4D97-AF65-F5344CB8AC3E}">
        <p14:creationId xmlns:p14="http://schemas.microsoft.com/office/powerpoint/2010/main" val="4031973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CBFB-5EC6-EC4C-8CF5-26507B39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CoderDojo</a:t>
            </a:r>
            <a:r>
              <a:rPr lang="en-US" dirty="0"/>
              <a:t>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6722E-0966-7C41-A925-D2D1A2980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Dojo updates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Motto Recap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Warm Up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Outline the Tasks/Challenges for the Session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Brainstorm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Get Coding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Show your Work</a:t>
            </a:r>
          </a:p>
        </p:txBody>
      </p:sp>
    </p:spTree>
    <p:extLst>
      <p:ext uri="{BB962C8B-B14F-4D97-AF65-F5344CB8AC3E}">
        <p14:creationId xmlns:p14="http://schemas.microsoft.com/office/powerpoint/2010/main" val="2801701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CBFB-5EC6-EC4C-8CF5-26507B39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Dojo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6722E-0966-7C41-A925-D2D1A2980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Reference Materials</a:t>
            </a:r>
          </a:p>
          <a:p>
            <a:r>
              <a:rPr lang="en-US" sz="2800" dirty="0"/>
              <a:t>Join Scratch Online</a:t>
            </a:r>
          </a:p>
          <a:p>
            <a:r>
              <a:rPr lang="en-US" sz="2800" dirty="0"/>
              <a:t>Explore your interests</a:t>
            </a:r>
          </a:p>
        </p:txBody>
      </p:sp>
    </p:spTree>
    <p:extLst>
      <p:ext uri="{BB962C8B-B14F-4D97-AF65-F5344CB8AC3E}">
        <p14:creationId xmlns:p14="http://schemas.microsoft.com/office/powerpoint/2010/main" val="3038222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CBFB-5EC6-EC4C-8CF5-26507B39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Dojo Mottos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6722E-0966-7C41-A925-D2D1A2980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4231341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accent6">
                    <a:lumMod val="75000"/>
                  </a:schemeClr>
                </a:solidFill>
              </a:rPr>
              <a:t>  One rule, be cool</a:t>
            </a:r>
          </a:p>
          <a:p>
            <a:r>
              <a:rPr lang="en-US" sz="5400" dirty="0">
                <a:solidFill>
                  <a:schemeClr val="accent5">
                    <a:lumMod val="75000"/>
                  </a:schemeClr>
                </a:solidFill>
              </a:rPr>
              <a:t>  Ask 3 then me</a:t>
            </a:r>
          </a:p>
          <a:p>
            <a:r>
              <a:rPr lang="en-US" sz="5400" dirty="0">
                <a:solidFill>
                  <a:srgbClr val="00B050"/>
                </a:solidFill>
              </a:rPr>
              <a:t>  If you made it, you can play it</a:t>
            </a:r>
          </a:p>
          <a:p>
            <a:r>
              <a:rPr lang="en-US" sz="5400" dirty="0">
                <a:solidFill>
                  <a:srgbClr val="7030A0"/>
                </a:solidFill>
              </a:rPr>
              <a:t>  Parents, pitch 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773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CBFB-5EC6-EC4C-8CF5-26507B39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small rules….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78D65A-239C-E54C-936C-55DDC245B40F}"/>
              </a:ext>
            </a:extLst>
          </p:cNvPr>
          <p:cNvSpPr txBox="1"/>
          <p:nvPr/>
        </p:nvSpPr>
        <p:spPr>
          <a:xfrm>
            <a:off x="1371600" y="2586425"/>
            <a:ext cx="71184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No open drink containers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Watch the wires!</a:t>
            </a:r>
          </a:p>
        </p:txBody>
      </p:sp>
    </p:spTree>
    <p:extLst>
      <p:ext uri="{BB962C8B-B14F-4D97-AF65-F5344CB8AC3E}">
        <p14:creationId xmlns:p14="http://schemas.microsoft.com/office/powerpoint/2010/main" val="1993126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CBFB-5EC6-EC4C-8CF5-26507B39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Wifi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09A616-0956-BA4A-9521-0F24B00CEC2A}"/>
              </a:ext>
            </a:extLst>
          </p:cNvPr>
          <p:cNvSpPr txBox="1"/>
          <p:nvPr/>
        </p:nvSpPr>
        <p:spPr>
          <a:xfrm>
            <a:off x="1493134" y="1574157"/>
            <a:ext cx="69911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KPRC Training – kprc2000 </a:t>
            </a:r>
          </a:p>
        </p:txBody>
      </p:sp>
    </p:spTree>
    <p:extLst>
      <p:ext uri="{BB962C8B-B14F-4D97-AF65-F5344CB8AC3E}">
        <p14:creationId xmlns:p14="http://schemas.microsoft.com/office/powerpoint/2010/main" val="3041512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CBFB-5EC6-EC4C-8CF5-26507B39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 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B46414-5357-E140-BFEF-02ADDF8F5C54}"/>
              </a:ext>
            </a:extLst>
          </p:cNvPr>
          <p:cNvSpPr txBox="1"/>
          <p:nvPr/>
        </p:nvSpPr>
        <p:spPr>
          <a:xfrm>
            <a:off x="3738283" y="923365"/>
            <a:ext cx="8247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5-10 mins</a:t>
            </a:r>
          </a:p>
        </p:txBody>
      </p:sp>
    </p:spTree>
    <p:extLst>
      <p:ext uri="{BB962C8B-B14F-4D97-AF65-F5344CB8AC3E}">
        <p14:creationId xmlns:p14="http://schemas.microsoft.com/office/powerpoint/2010/main" val="2036708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CBFB-5EC6-EC4C-8CF5-26507B39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Into Teams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B46414-5357-E140-BFEF-02ADDF8F5C54}"/>
              </a:ext>
            </a:extLst>
          </p:cNvPr>
          <p:cNvSpPr txBox="1"/>
          <p:nvPr/>
        </p:nvSpPr>
        <p:spPr>
          <a:xfrm>
            <a:off x="5190565" y="923365"/>
            <a:ext cx="8247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5 mins</a:t>
            </a:r>
          </a:p>
        </p:txBody>
      </p:sp>
    </p:spTree>
    <p:extLst>
      <p:ext uri="{BB962C8B-B14F-4D97-AF65-F5344CB8AC3E}">
        <p14:creationId xmlns:p14="http://schemas.microsoft.com/office/powerpoint/2010/main" val="3353762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CBFB-5EC6-EC4C-8CF5-26507B39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Week Session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6722E-0966-7C41-A925-D2D1A2980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11437"/>
            <a:ext cx="9601200" cy="44967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Scratchers:</a:t>
            </a:r>
          </a:p>
          <a:p>
            <a:r>
              <a:rPr lang="en-US" sz="3600" dirty="0"/>
              <a:t>Super Heroes!</a:t>
            </a:r>
          </a:p>
          <a:p>
            <a:pPr lvl="1"/>
            <a:r>
              <a:rPr lang="en-US" sz="3600" dirty="0"/>
              <a:t>Game</a:t>
            </a:r>
            <a:r>
              <a:rPr lang="en-US" sz="3400" dirty="0"/>
              <a:t> </a:t>
            </a:r>
          </a:p>
          <a:p>
            <a:pPr lvl="1"/>
            <a:r>
              <a:rPr lang="en-US" sz="3600" dirty="0"/>
              <a:t>Scene</a:t>
            </a:r>
          </a:p>
          <a:p>
            <a:pPr lvl="1"/>
            <a:endParaRPr lang="en-US" sz="3600" dirty="0"/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89493F-CBEF-8442-94E4-0D488BFB27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020" y="1811437"/>
            <a:ext cx="4182560" cy="529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29890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{1B13FB9F-0993-EA49-A867-1F7FBEB443F5}tf10001072</Template>
  <TotalTime>1926</TotalTime>
  <Words>112</Words>
  <Application>Microsoft Macintosh PowerPoint</Application>
  <PresentationFormat>Widescreen</PresentationFormat>
  <Paragraphs>39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Al Bayan Plain</vt:lpstr>
      <vt:lpstr>Arial</vt:lpstr>
      <vt:lpstr>Franklin Gothic Book</vt:lpstr>
      <vt:lpstr>Crop</vt:lpstr>
      <vt:lpstr>Kells</vt:lpstr>
      <vt:lpstr>CoderDojo Session</vt:lpstr>
      <vt:lpstr>Dojo updates</vt:lpstr>
      <vt:lpstr>Our Dojo Mottos</vt:lpstr>
      <vt:lpstr>Other small rules….</vt:lpstr>
      <vt:lpstr>Wifi</vt:lpstr>
      <vt:lpstr>Warm Up</vt:lpstr>
      <vt:lpstr>Get Into Teams</vt:lpstr>
      <vt:lpstr>This Week Session Challenges</vt:lpstr>
      <vt:lpstr>Brainstorm</vt:lpstr>
      <vt:lpstr>Get Coding</vt:lpstr>
      <vt:lpstr>Showtime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CoderDojo Kells</dc:title>
  <dc:creator>Microsoft Office User</dc:creator>
  <cp:lastModifiedBy>Microsoft Office User</cp:lastModifiedBy>
  <cp:revision>19</cp:revision>
  <cp:lastPrinted>2018-04-14T13:43:18Z</cp:lastPrinted>
  <dcterms:created xsi:type="dcterms:W3CDTF">2018-03-20T12:18:00Z</dcterms:created>
  <dcterms:modified xsi:type="dcterms:W3CDTF">2018-04-25T20:33:16Z</dcterms:modified>
</cp:coreProperties>
</file>

<file path=docProps/thumbnail.jpeg>
</file>